
<file path=[Content_Types].xml><?xml version="1.0" encoding="utf-8"?>
<Types xmlns="http://schemas.openxmlformats.org/package/2006/content-types">
  <Default Extension="jpeg" ContentType="image/jpeg"/>
  <Default Extension="m4a" ContentType="audio/mp4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3" r:id="rId4"/>
    <p:sldId id="258" r:id="rId5"/>
    <p:sldId id="257" r:id="rId6"/>
    <p:sldId id="259" r:id="rId7"/>
    <p:sldId id="265" r:id="rId8"/>
    <p:sldId id="261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/>
    <p:restoredTop sz="94690"/>
  </p:normalViewPr>
  <p:slideViewPr>
    <p:cSldViewPr snapToGrid="0" snapToObjects="1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24825-A8B3-1C4D-9A8B-11BAA68BD1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76B390-2A05-1949-9316-E44A134DAD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32562-6AA8-3E4E-AA4F-5D8369298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77F4E-24B5-724C-AB30-4FAEB1707EAB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2BDE3-472E-8C46-922A-5F80AF7D8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09F50-2568-E240-BB4A-18C9A6F83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EE37E-A9FA-E94C-B009-0D47EBF0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81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6D723-0540-8444-AC2F-C1529281F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7B8D2-0B7A-484F-AC69-D50C7714E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07AB3-470D-444A-B5BD-D0C918E09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77F4E-24B5-724C-AB30-4FAEB1707EAB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4F9BB-5DB2-DA4D-85FA-FB4279097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51339-338F-8543-B52E-23C15EDCA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EE37E-A9FA-E94C-B009-0D47EBF0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77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64142-C618-884B-A4E9-17A03B22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DFBD14-9772-3640-928A-2842D49F1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1BBEA-1010-7545-8B29-5D6426FDA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77F4E-24B5-724C-AB30-4FAEB1707EAB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E0751-9DA3-2341-A42E-EE12461AB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62D35-CCFB-C349-977C-A7AA74900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EE37E-A9FA-E94C-B009-0D47EBF0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18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F2916-1F29-5243-9742-1CBE0307E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2ECD-4579-AA42-AFF5-BEFFAAB9F7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E205F3-C86A-5D49-9BE5-0DAEB5312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CB7589-926B-AF4E-BB65-817DD3E10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77F4E-24B5-724C-AB30-4FAEB1707EAB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3779A2-5F86-934B-BAD5-1F2F78C9C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00D86-43E1-7F42-89B1-6E2EA18B9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EE37E-A9FA-E94C-B009-0D47EBF0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257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1CA41-A69A-A640-AA36-6755ED78E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F8D1B-D7AF-0345-9392-041B27072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5EEEC4-EE21-CA4A-B449-29DF3E0C8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159D44-C49A-0B43-9320-FB7BBA48F0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AB7070-7B6B-DF4E-9E89-AE941179C7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E099EF-BF38-6348-860D-6128847B8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77F4E-24B5-724C-AB30-4FAEB1707EAB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C60BD1-F458-FF45-A729-19CC64D3C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6346A0-BE14-1644-BB59-4FDA1E452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EE37E-A9FA-E94C-B009-0D47EBF0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09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D707C-B41A-954D-9B53-A08D75622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49FD56-C91F-9A4B-85AA-272001677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77F4E-24B5-724C-AB30-4FAEB1707EAB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FD3D4-C0E5-8743-B643-A443AA847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6336A5-F501-3B4A-AE7F-ABB9DE8B6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EE37E-A9FA-E94C-B009-0D47EBF0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97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EEF36D-DF64-804E-84E2-62164540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77F4E-24B5-724C-AB30-4FAEB1707EAB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8130ED-EBDA-E948-ACE3-4DDC11DEB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C8BB6-97D1-D34D-B571-D79200493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EE37E-A9FA-E94C-B009-0D47EBF0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01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DCDB7-9DF0-0148-BEAF-F3EBEBAC3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F5AC7-60A6-D44A-8169-005995C83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96FE9-E6F7-3046-A9DA-DD29CDA80C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DE8DB2-E95E-1E40-A0CF-BE345A8A3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77F4E-24B5-724C-AB30-4FAEB1707EAB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FFF90D-A30B-E145-B1CD-8E6BCCF6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E3719-4FA5-6E45-B750-A01B5EB4B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EE37E-A9FA-E94C-B009-0D47EBF0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733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1484F-7E60-8948-8E2A-64CE9F561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0B54CD-0208-FC4E-852C-073151211C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2453E-AFE9-394D-BB91-53B0075E8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675F75-01F6-D641-A69D-1FD255904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77F4E-24B5-724C-AB30-4FAEB1707EAB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47126-ECDF-8740-B23B-795A996F0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DE9E8-88C7-8048-9495-4E14C99AC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EE37E-A9FA-E94C-B009-0D47EBF0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596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0D14C-CCBE-384D-AEB3-FCE8F3CAF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2065FA-BD79-A744-BB33-23042BB071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CF3D0-309B-C741-A8B2-12A5799AC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77F4E-24B5-724C-AB30-4FAEB1707EAB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20D4C-10B7-E94A-A511-912B509F9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5C964-3797-7549-A047-390CBF6B4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EE37E-A9FA-E94C-B009-0D47EBF0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3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4D1D7C-0AD6-F249-B2E8-450969DC0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C2683-5BE9-4B42-8BED-8D58B658A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1F600-7ED8-8B43-BCA0-1A90BBF7B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77F4E-24B5-724C-AB30-4FAEB1707EAB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5B089-8930-884A-9085-D966B2701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7FE38-A41B-6948-9955-97521A8EC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EE37E-A9FA-E94C-B009-0D47EBF0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24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EAFE3E-EC9C-6D45-BEFB-2ABE56748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5766C-8FA8-914A-8E2C-410CC36F5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8AD3A7-E9AE-9642-B088-AADFC7ECA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77F4E-24B5-724C-AB30-4FAEB1707EAB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52BA7-A450-3D41-A136-CF1086C07F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B6BDF-299E-3C49-92D1-5312FAE94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EE37E-A9FA-E94C-B009-0D47EBF0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4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video" Target="../media/media8.mov"/><Relationship Id="rId2" Type="http://schemas.microsoft.com/office/2007/relationships/media" Target="../media/media8.mov"/><Relationship Id="rId1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CD0C4-AC94-5841-956C-54E30B4542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70200"/>
            <a:ext cx="9144000" cy="2387600"/>
          </a:xfrm>
        </p:spPr>
        <p:txBody>
          <a:bodyPr>
            <a:noAutofit/>
          </a:bodyPr>
          <a:lstStyle/>
          <a:p>
            <a:r>
              <a:rPr lang="en-US" sz="9600" dirty="0">
                <a:latin typeface="American Typewriter" panose="02090604020004020304" pitchFamily="18" charset="77"/>
              </a:rPr>
              <a:t>Peritonsillar Abscess Drainage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9F04E-30DE-F84B-BCE6-6E970E7891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D0BFC29-3BDB-2A4B-81C3-025CDED0C7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74522" y="562631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2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84"/>
    </mc:Choice>
    <mc:Fallback xmlns="">
      <p:transition spd="slow" advTm="55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01BA90-884D-A54D-9A13-B7CAAB349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BC058B2-DD5C-1745-B350-D0C2632B0D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98508" y="578129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8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59"/>
    </mc:Choice>
    <mc:Fallback xmlns="">
      <p:transition spd="slow" advTm="104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74E89A-984A-F24D-ABB8-27D47C7F4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" y="787400"/>
            <a:ext cx="12250057" cy="53594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7FB3FA4-D2D9-6C4C-9F7F-BB1CAAC43B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98509" y="59207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43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33"/>
    </mc:Choice>
    <mc:Fallback xmlns="">
      <p:transition spd="slow" advTm="547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4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E168FB-23DE-3D4A-B8D9-280548028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00" y="298450"/>
            <a:ext cx="11751830" cy="534035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1317A65-3A1D-9D42-A92B-38A5649D7E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78576" y="5638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8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62"/>
    </mc:Choice>
    <mc:Fallback xmlns="">
      <p:transition spd="slow" advTm="95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38DD7B-4BEF-D442-9E75-EB94D17D2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742950"/>
            <a:ext cx="7620000" cy="53721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07CF07F-25E7-AD47-BE76-16D09B2FC0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80054" y="57086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3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03"/>
    </mc:Choice>
    <mc:Fallback xmlns="">
      <p:transition spd="slow" advTm="156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D5E922-24C7-4F49-919E-7F379B341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000" y="1047750"/>
            <a:ext cx="6350000" cy="4762500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65E2D67-803F-CC48-B881-4992C475A4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66034" y="58102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32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986"/>
    </mc:Choice>
    <mc:Fallback xmlns="">
      <p:transition spd="slow" advTm="38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2821EE-9CED-3048-9F18-5C3D9D473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92119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375BE2C-5777-0549-9D05-75F9215514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75621" y="58742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9"/>
    </mc:Choice>
    <mc:Fallback xmlns="">
      <p:transition spd="slow" advTm="2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S guided PTA drainage.mov">
            <a:hlinkClick r:id="" action="ppaction://media"/>
            <a:extLst>
              <a:ext uri="{FF2B5EF4-FFF2-40B4-BE49-F238E27FC236}">
                <a16:creationId xmlns:a16="http://schemas.microsoft.com/office/drawing/2014/main" id="{8DBA0CAB-ED4D-644C-BA35-2492733B18F9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37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233"/>
    </mc:Choice>
    <mc:Fallback xmlns="">
      <p:transition spd="slow" advTm="982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3741" objId="2"/>
        <p14:stopEvt time="95045" objId="2"/>
        <p14:playEvt time="96749" objId="2"/>
        <p14:stopEvt time="98233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CD0C4-AC94-5841-956C-54E30B4542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70200"/>
            <a:ext cx="9144000" cy="2387600"/>
          </a:xfrm>
        </p:spPr>
        <p:txBody>
          <a:bodyPr>
            <a:noAutofit/>
          </a:bodyPr>
          <a:lstStyle/>
          <a:p>
            <a:r>
              <a:rPr lang="en-US" sz="9600" dirty="0">
                <a:latin typeface="American Typewriter" panose="02090604020004020304" pitchFamily="18" charset="77"/>
              </a:rPr>
              <a:t>Bleeding</a:t>
            </a:r>
            <a:br>
              <a:rPr lang="en-US" sz="9600" dirty="0">
                <a:latin typeface="American Typewriter" panose="02090604020004020304" pitchFamily="18" charset="77"/>
              </a:rPr>
            </a:br>
            <a:r>
              <a:rPr lang="en-US" sz="9600" dirty="0">
                <a:latin typeface="American Typewriter" panose="02090604020004020304" pitchFamily="18" charset="77"/>
              </a:rPr>
              <a:t>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9F04E-30DE-F84B-BCE6-6E970E7891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05C5BB3-76AE-3443-8AA8-CA706011F4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68000" y="57503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22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583"/>
    </mc:Choice>
    <mc:Fallback xmlns="">
      <p:transition spd="slow" advTm="425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6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3385</TotalTime>
  <Words>6</Words>
  <Application>Microsoft Office PowerPoint</Application>
  <PresentationFormat>Widescreen</PresentationFormat>
  <Paragraphs>2</Paragraphs>
  <Slides>9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American Typewriter</vt:lpstr>
      <vt:lpstr>Arial</vt:lpstr>
      <vt:lpstr>Calibri</vt:lpstr>
      <vt:lpstr>Calibri Light</vt:lpstr>
      <vt:lpstr>Office Theme</vt:lpstr>
      <vt:lpstr>Peritonsillar Abscess Drainage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Bleeding Management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ho</dc:creator>
  <cp:lastModifiedBy>Zack Shinar</cp:lastModifiedBy>
  <cp:revision>13</cp:revision>
  <dcterms:created xsi:type="dcterms:W3CDTF">2020-09-18T15:40:50Z</dcterms:created>
  <dcterms:modified xsi:type="dcterms:W3CDTF">2020-09-21T20:04:07Z</dcterms:modified>
</cp:coreProperties>
</file>